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56" r:id="rId2"/>
    <p:sldId id="257" r:id="rId3"/>
    <p:sldId id="258" r:id="rId4"/>
    <p:sldId id="260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5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1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1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67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0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516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6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1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3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4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0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7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4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0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83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136904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	</a:t>
            </a:r>
            <a:r>
              <a:rPr lang="ru-RU" dirty="0" smtClean="0"/>
              <a:t>Дюралюминий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</a:t>
            </a:r>
            <a:r>
              <a:rPr lang="ru-RU" dirty="0" smtClean="0"/>
              <a:t>в авиации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04864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40768"/>
            <a:ext cx="6554867" cy="37676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Дюраль – в сфере производства таким понятием обозначается сплав алюминия, меди и магния. Другое его название – дюралюминий (так называли этот сплав до 40-х годов прошлого века), хотя сейчас на постсоветском пространстве его больше знают именно как дюраль. Данный сплав сначала нагревают до температуры 500 градусов Цельсия, после чего закаливают в водной среде. Упрочнение идет естественным или искусственным старением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964488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 название «дюраль» в современном русском языке стало скорее профессионально-жаргонным словом, чем профессиональным термином. Происхождение данного слова точно не ясно. Кто-то выводит его от латинского слова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durus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значит «твердый», кто-то от немецкого города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Дюрен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Плотность самого сплава составляет 2500-2800 килограмм на кубометр. Температура плавления – в районе 650 градусов Цельсия.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4464496" cy="29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560840" cy="5544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Дюраль имеет весьма широкую сферу применения. Конечно, он уступает в этом такому металлу, как, скажем, алюминий, но все же и в строительной сфере без него не обойтись. Так, помимо возведения сооружений жилищно-коммунального хозяйства и инфраструктуры данный сплав широко применяется в авиастроении, или же при производстве скоростных поездов, в ряде других отраслей машиностроения. Здесь ему отдают предпочтение благодаря его большей твердости по сравнению с чистым алюминием.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1236" y="3356992"/>
            <a:ext cx="6905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Такая способность данного сплава к </a:t>
            </a:r>
            <a:r>
              <a:rPr lang="ru-RU" sz="2200" dirty="0" err="1" smtClean="0"/>
              <a:t>самоупрочнению</a:t>
            </a:r>
            <a:r>
              <a:rPr lang="ru-RU" sz="2200" dirty="0" smtClean="0"/>
              <a:t> была подмечена совершенно случайно. Тогда строители поняли, что данное свойство значительно упрощает обработку материала. И это обстоятельство, равно как и прочность самого сплава, явились двумя главными причинами столь широкого распространения дюрали в машиностроении.</a:t>
            </a:r>
            <a:endParaRPr lang="ru-RU" sz="2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4527012" cy="307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8640"/>
            <a:ext cx="4098032" cy="307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7166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Дюралюминий — основной конструкционный материал в авиации и космонавтике, а также в других сферах с высокими требованиями к весовой отдаче.</a:t>
            </a:r>
          </a:p>
          <a:p>
            <a:r>
              <a:rPr lang="ru-RU" sz="2400" dirty="0" smtClean="0"/>
              <a:t>Первое применение дюралюминия — изготовление каркаса дирижаблей жёсткой конструкции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664373"/>
            <a:ext cx="4145771" cy="301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872" y="2636912"/>
            <a:ext cx="4561946" cy="30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253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 Дюралюминий                                 в авиации </vt:lpstr>
      <vt:lpstr> 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Дюралюминий.</dc:title>
  <dc:creator>SLAVIK</dc:creator>
  <cp:lastModifiedBy>д н</cp:lastModifiedBy>
  <cp:revision>10</cp:revision>
  <dcterms:created xsi:type="dcterms:W3CDTF">2013-09-25T11:33:38Z</dcterms:created>
  <dcterms:modified xsi:type="dcterms:W3CDTF">2017-04-16T19:28:40Z</dcterms:modified>
</cp:coreProperties>
</file>